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image-1-1.jpeg>
</file>

<file path=ppt/media/image-10-1.jpeg>
</file>

<file path=ppt/media/image-11-1.jpeg>
</file>

<file path=ppt/media/image-11-2.png>
</file>

<file path=ppt/media/image-11-3.png>
</file>

<file path=ppt/media/image-11-4.png>
</file>

<file path=ppt/media/image-11-5.png>
</file>

<file path=ppt/media/image-12-1.jpeg>
</file>

<file path=ppt/media/image-12-2.png>
</file>

<file path=ppt/media/image-13-1.jpeg>
</file>

<file path=ppt/media/image-13-2.jpeg>
</file>

<file path=ppt/media/image-13-3.png>
</file>

<file path=ppt/media/image-14-1.jpeg>
</file>

<file path=ppt/media/image-15-1.jpeg>
</file>

<file path=ppt/media/image-15-2.jpeg>
</file>

<file path=ppt/media/image-16-1.jpeg>
</file>

<file path=ppt/media/image-16-2.png>
</file>

<file path=ppt/media/image-17-1.jpeg>
</file>

<file path=ppt/media/image-17-2.jpeg>
</file>

<file path=ppt/media/image-18-1.jpeg>
</file>

<file path=ppt/media/image-2-1.jpeg>
</file>

<file path=ppt/media/image-3-1.jpeg>
</file>

<file path=ppt/media/image-4-1.jpeg>
</file>

<file path=ppt/media/image-4-2.jpeg>
</file>

<file path=ppt/media/image-4-3.png>
</file>

<file path=ppt/media/image-4-4.png>
</file>

<file path=ppt/media/image-4-5.png>
</file>

<file path=ppt/media/image-4-6.png>
</file>

<file path=ppt/media/image-4-7.png>
</file>

<file path=ppt/media/image-5-1.jpeg>
</file>

<file path=ppt/media/image-5-2.png>
</file>

<file path=ppt/media/image-6-1.jpeg>
</file>

<file path=ppt/media/image-7-1.jpeg>
</file>

<file path=ppt/media/image-7-2.png>
</file>

<file path=ppt/media/image-7-3.png>
</file>

<file path=ppt/media/image-7-4.png>
</file>

<file path=ppt/media/image-7-5.png>
</file>

<file path=ppt/media/image-7-6.png>
</file>

<file path=ppt/media/image-8-1.jpeg>
</file>

<file path=ppt/media/image-8-2.jpeg>
</file>

<file path=ppt/media/image-8-3.png>
</file>

<file path=ppt/media/image-8-4.png>
</file>

<file path=ppt/media/image-8-5.png>
</file>

<file path=ppt/media/image-8-6.png>
</file>

<file path=ppt/media/image-9-1.jpeg>
</file>

<file path=ppt/media/image-9-2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e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image" Target="../media/image-11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e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jpeg"/><Relationship Id="rId2" Type="http://schemas.openxmlformats.org/officeDocument/2006/relationships/image" Target="../media/image-13-2.jpeg"/><Relationship Id="rId3" Type="http://schemas.openxmlformats.org/officeDocument/2006/relationships/image" Target="../media/image-13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jpeg"/><Relationship Id="rId2" Type="http://schemas.openxmlformats.org/officeDocument/2006/relationships/image" Target="../media/image-15-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jpeg"/><Relationship Id="rId2" Type="http://schemas.openxmlformats.org/officeDocument/2006/relationships/image" Target="../media/image-1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jpeg"/><Relationship Id="rId2" Type="http://schemas.openxmlformats.org/officeDocument/2006/relationships/image" Target="../media/image-17-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eg"/><Relationship Id="rId2" Type="http://schemas.openxmlformats.org/officeDocument/2006/relationships/image" Target="../media/image-4-2.jpe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image" Target="../media/image-4-7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e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e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eg"/><Relationship Id="rId2" Type="http://schemas.openxmlformats.org/officeDocument/2006/relationships/image" Target="../media/image-8-2.jpe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eg"/><Relationship Id="rId2" Type="http://schemas.openxmlformats.org/officeDocument/2006/relationships/image" Target="../media/image-9-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1500188"/>
            <a:ext cx="80010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最近PPT最新进展工作汇报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571500" y="2243138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3150"/>
              </a:lnSpc>
              <a:buNone/>
            </a:pPr>
            <a:endParaRPr lang="en-US" sz="2250" dirty="0"/>
          </a:p>
        </p:txBody>
      </p:sp>
      <p:sp>
        <p:nvSpPr>
          <p:cNvPr id="5" name="Shape 2"/>
          <p:cNvSpPr/>
          <p:nvPr/>
        </p:nvSpPr>
        <p:spPr>
          <a:xfrm>
            <a:off x="4269581" y="2976563"/>
            <a:ext cx="604838" cy="1143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3424238"/>
            <a:ext cx="8001000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725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JOJO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团队协作与资源利用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FFFFFF">
              <a:alpha val="3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>
                    <a:alpha val="40000"/>
                  </a:srgb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225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团队成员分工与合作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1190625" y="2000250"/>
            <a:ext cx="476250" cy="4762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71500" y="2590800"/>
            <a:ext cx="1714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分工明确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71500" y="2838450"/>
            <a:ext cx="171450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团队内每位成员根据专长分配任务，确保每项工作都有专人负责，提高效率。</a:t>
            </a:r>
            <a:endParaRPr lang="en-US" sz="10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3286125" y="2000250"/>
            <a:ext cx="476250" cy="4762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667000" y="2590800"/>
            <a:ext cx="1714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协作无缝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2667000" y="2838450"/>
            <a:ext cx="171450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通过定期会议和即时通讯工具，团队成员间保持紧密沟通，确保信息流通，协作无阻。</a:t>
            </a:r>
            <a:endParaRPr lang="en-US" sz="10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rcRect l="0" r="0" t="0" b="0"/>
          <a:stretch/>
        </p:blipFill>
        <p:spPr>
          <a:xfrm>
            <a:off x="5381625" y="2000250"/>
            <a:ext cx="476250" cy="4762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762500" y="2590800"/>
            <a:ext cx="1714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资源共享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4762500" y="2838450"/>
            <a:ext cx="171450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建立共享文档库，所有成员可随时查阅和更新，优化资源利用，减少重复劳动。</a:t>
            </a:r>
            <a:endParaRPr lang="en-US" sz="10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rcRect l="0" r="0" t="0" b="0"/>
          <a:stretch/>
        </p:blipFill>
        <p:spPr>
          <a:xfrm>
            <a:off x="7477125" y="2000250"/>
            <a:ext cx="476250" cy="47625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858000" y="2590800"/>
            <a:ext cx="1714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反馈循环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6858000" y="2838450"/>
            <a:ext cx="171450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实施定期反馈机制，鼓励团队成员提出改进建议，持续优化工作流程，提升团队效能。</a:t>
            </a:r>
            <a:endParaRPr lang="en-US" sz="10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836444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5936" r="5936" t="0" b="0"/>
          <a:stretch/>
        </p:blipFill>
        <p:spPr>
          <a:xfrm>
            <a:off x="0" y="0"/>
            <a:ext cx="9144000" cy="583644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资源分配与管理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428625" y="1409700"/>
            <a:ext cx="8286750" cy="425529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68226" y="4269432"/>
            <a:ext cx="13335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发现瓶颈问题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68226" y="4559945"/>
            <a:ext cx="1333500" cy="8763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通过数据分析发现资源分配中的瓶颈，明确了需要优化的具体环节。</a:t>
            </a:r>
            <a:endParaRPr lang="en-US" sz="1050" dirty="0"/>
          </a:p>
        </p:txBody>
      </p:sp>
      <p:sp>
        <p:nvSpPr>
          <p:cNvPr id="9" name="Text 5"/>
          <p:cNvSpPr/>
          <p:nvPr/>
        </p:nvSpPr>
        <p:spPr>
          <a:xfrm>
            <a:off x="568226" y="1638300"/>
            <a:ext cx="13335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提高资源效率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568226" y="1928813"/>
            <a:ext cx="1333500" cy="8763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采取优化措施后，资源使用效率提高了20%，显著改善了工作流程。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7242274" y="4269581"/>
            <a:ext cx="13335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引入协作工具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7242274" y="4560094"/>
            <a:ext cx="1333500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引入新的协作工具，提升了团队沟通效率和资源信息共享的及时性，减少了不必要的重复劳动。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7242274" y="1638449"/>
            <a:ext cx="13335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组织资源培训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7242274" y="1928961"/>
            <a:ext cx="1333500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组织资源管理培训，增强了团队成员的资源意识，促进了更合理的资源利用和分配。</a:t>
            </a:r>
            <a:endParaRPr lang="en-US" sz="10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跨部门沟通与协调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428625" y="1504950"/>
            <a:ext cx="8286750" cy="34671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4363" y="3995738"/>
            <a:ext cx="23622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加强跨部门沟通</a:t>
            </a:r>
            <a:endParaRPr lang="en-US" sz="1200" dirty="0"/>
          </a:p>
        </p:txBody>
      </p:sp>
      <p:sp>
        <p:nvSpPr>
          <p:cNvPr id="9" name="Text 4"/>
          <p:cNvSpPr/>
          <p:nvPr/>
        </p:nvSpPr>
        <p:spPr>
          <a:xfrm>
            <a:off x="614363" y="4286250"/>
            <a:ext cx="23622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通过定期会议和即时通讯工具，增强各部门之间的信息交流，减少误解和冲突。</a:t>
            </a:r>
            <a:endParaRPr lang="en-US" sz="1050" dirty="0"/>
          </a:p>
        </p:txBody>
      </p:sp>
      <p:sp>
        <p:nvSpPr>
          <p:cNvPr id="10" name="Text 5"/>
          <p:cNvSpPr/>
          <p:nvPr/>
        </p:nvSpPr>
        <p:spPr>
          <a:xfrm>
            <a:off x="614363" y="3171825"/>
            <a:ext cx="23622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引入协作平台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614363" y="3462337"/>
            <a:ext cx="2362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使用企业微信和钉钉等工具，提高团队成员之间的沟通效率，促进项目进展。</a:t>
            </a:r>
            <a:endParaRPr lang="en-US" sz="1050" dirty="0"/>
          </a:p>
        </p:txBody>
      </p:sp>
      <p:sp>
        <p:nvSpPr>
          <p:cNvPr id="12" name="Text 7"/>
          <p:cNvSpPr/>
          <p:nvPr/>
        </p:nvSpPr>
        <p:spPr>
          <a:xfrm>
            <a:off x="614363" y="2347913"/>
            <a:ext cx="23622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优化资源分配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614363" y="2638425"/>
            <a:ext cx="2362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合理调配公司内部资源，确保每个项目都能获得所需的支持，避免资源浪费。</a:t>
            </a:r>
            <a:endParaRPr lang="en-US" sz="1050" dirty="0"/>
          </a:p>
        </p:txBody>
      </p:sp>
      <p:sp>
        <p:nvSpPr>
          <p:cNvPr id="14" name="Text 9"/>
          <p:cNvSpPr/>
          <p:nvPr/>
        </p:nvSpPr>
        <p:spPr>
          <a:xfrm>
            <a:off x="614363" y="1524000"/>
            <a:ext cx="23622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组织团队培训</a:t>
            </a:r>
            <a:endParaRPr lang="en-US" sz="1200" dirty="0"/>
          </a:p>
        </p:txBody>
      </p:sp>
      <p:sp>
        <p:nvSpPr>
          <p:cNvPr id="15" name="Text 10"/>
          <p:cNvSpPr/>
          <p:nvPr/>
        </p:nvSpPr>
        <p:spPr>
          <a:xfrm>
            <a:off x="614363" y="1814513"/>
            <a:ext cx="2362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定期举办专业技能培训，提升员工技能水平，增强团队整体竞争力。</a:t>
            </a:r>
            <a:endParaRPr lang="en-US" sz="1050" dirty="0"/>
          </a:p>
        </p:txBody>
      </p:sp>
      <p:sp>
        <p:nvSpPr>
          <p:cNvPr id="16" name="Text 11"/>
          <p:cNvSpPr/>
          <p:nvPr/>
        </p:nvSpPr>
        <p:spPr>
          <a:xfrm>
            <a:off x="6167437" y="1628775"/>
            <a:ext cx="23622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提升信息流通</a:t>
            </a:r>
            <a:endParaRPr lang="en-US" sz="1200" dirty="0"/>
          </a:p>
        </p:txBody>
      </p:sp>
      <p:sp>
        <p:nvSpPr>
          <p:cNvPr id="17" name="Text 12"/>
          <p:cNvSpPr/>
          <p:nvPr/>
        </p:nvSpPr>
        <p:spPr>
          <a:xfrm>
            <a:off x="6167437" y="1919288"/>
            <a:ext cx="2362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通过优化内部流程，确保重要信息能够快速准确地传达给相关人员。</a:t>
            </a:r>
            <a:endParaRPr lang="en-US" sz="1050" dirty="0"/>
          </a:p>
        </p:txBody>
      </p:sp>
      <p:sp>
        <p:nvSpPr>
          <p:cNvPr id="18" name="Text 13"/>
          <p:cNvSpPr/>
          <p:nvPr/>
        </p:nvSpPr>
        <p:spPr>
          <a:xfrm>
            <a:off x="6167437" y="2452688"/>
            <a:ext cx="23622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提高工作效率</a:t>
            </a:r>
            <a:endParaRPr lang="en-US" sz="1200" dirty="0"/>
          </a:p>
        </p:txBody>
      </p:sp>
      <p:sp>
        <p:nvSpPr>
          <p:cNvPr id="19" name="Text 14"/>
          <p:cNvSpPr/>
          <p:nvPr/>
        </p:nvSpPr>
        <p:spPr>
          <a:xfrm>
            <a:off x="6167437" y="2743200"/>
            <a:ext cx="2362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借助先进的管理工具和技术手段，简化工作流程，缩短任务完成时间。</a:t>
            </a:r>
            <a:endParaRPr lang="en-US" sz="1050" dirty="0"/>
          </a:p>
        </p:txBody>
      </p:sp>
      <p:sp>
        <p:nvSpPr>
          <p:cNvPr id="20" name="Text 15"/>
          <p:cNvSpPr/>
          <p:nvPr/>
        </p:nvSpPr>
        <p:spPr>
          <a:xfrm>
            <a:off x="6167437" y="3276600"/>
            <a:ext cx="23622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促进资源共享</a:t>
            </a:r>
            <a:endParaRPr lang="en-US" sz="1200" dirty="0"/>
          </a:p>
        </p:txBody>
      </p:sp>
      <p:sp>
        <p:nvSpPr>
          <p:cNvPr id="21" name="Text 16"/>
          <p:cNvSpPr/>
          <p:nvPr/>
        </p:nvSpPr>
        <p:spPr>
          <a:xfrm>
            <a:off x="6167437" y="3567112"/>
            <a:ext cx="2362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建立完善的资源共享机制，鼓励员工分享知识和经验，形成良好的学习氛围。</a:t>
            </a:r>
            <a:endParaRPr lang="en-US" sz="1050" dirty="0"/>
          </a:p>
        </p:txBody>
      </p:sp>
      <p:sp>
        <p:nvSpPr>
          <p:cNvPr id="22" name="Text 17"/>
          <p:cNvSpPr/>
          <p:nvPr/>
        </p:nvSpPr>
        <p:spPr>
          <a:xfrm>
            <a:off x="6167437" y="4100513"/>
            <a:ext cx="23622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增强团队协作</a:t>
            </a:r>
            <a:endParaRPr lang="en-US" sz="1200" dirty="0"/>
          </a:p>
        </p:txBody>
      </p:sp>
      <p:sp>
        <p:nvSpPr>
          <p:cNvPr id="23" name="Text 18"/>
          <p:cNvSpPr/>
          <p:nvPr/>
        </p:nvSpPr>
        <p:spPr>
          <a:xfrm>
            <a:off x="6167437" y="4391025"/>
            <a:ext cx="2362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培养团队精神，加强成员间的相互支持与配合，共同完成公司目标。</a:t>
            </a:r>
            <a:endParaRPr lang="en-US" sz="10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未来规划与预期成果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FFFFFF">
              <a:alpha val="3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>
                    <a:alpha val="40000"/>
                  </a:srgb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225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下一阶段工作重点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571500" y="2000250"/>
            <a:ext cx="2413000" cy="214312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23DA4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71500" y="2328863"/>
            <a:ext cx="2413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技术革新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571500" y="2576513"/>
            <a:ext cx="241300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深化AI技术应用，提升数据分析效率，优化PPT设计流程，确保报告质量与创新性。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3365500" y="2000250"/>
            <a:ext cx="2413000" cy="214312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23DA4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3365500" y="2328863"/>
            <a:ext cx="2413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团队协作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3365500" y="2576513"/>
            <a:ext cx="241300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加强跨部门沟通，整合资源，定期举办培训，提高团队整体技能，确保项目顺利推进。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6159500" y="2000250"/>
            <a:ext cx="2413000" cy="214312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23DA4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6159500" y="2328863"/>
            <a:ext cx="2413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成果预期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6159500" y="2576513"/>
            <a:ext cx="241300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预计下一季度完成核心模块开发，半年内实现初步产品化，一年内达成市场推广目标。</a:t>
            </a:r>
            <a:endParaRPr lang="en-US" sz="10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66294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11207" r="11207" t="0" b="0"/>
          <a:stretch/>
        </p:blipFill>
        <p:spPr>
          <a:xfrm>
            <a:off x="0" y="0"/>
            <a:ext cx="9144000" cy="66294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预期实现的目标与里程碑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428625" y="1409700"/>
            <a:ext cx="8286750" cy="50482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819525" y="3986213"/>
            <a:ext cx="1504950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3B9DF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PPT项目目标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1938338" y="1552575"/>
            <a:ext cx="1181100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5BB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提升演示效率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447675" y="2114550"/>
            <a:ext cx="2295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引入AI智能布局，提高演示文稿制作速度。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447675" y="2609850"/>
            <a:ext cx="2295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提供设计建议，帮助用户快速美化页面。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1938338" y="3238500"/>
            <a:ext cx="1181100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639C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优化用户体验</a:t>
            </a:r>
            <a:endParaRPr lang="en-US" sz="1500" dirty="0"/>
          </a:p>
        </p:txBody>
      </p:sp>
      <p:sp>
        <p:nvSpPr>
          <p:cNvPr id="12" name="Text 8"/>
          <p:cNvSpPr/>
          <p:nvPr/>
        </p:nvSpPr>
        <p:spPr>
          <a:xfrm>
            <a:off x="447675" y="3800475"/>
            <a:ext cx="2295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通过AI技术，简化用户操作流程，提升使用体验。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447675" y="4295775"/>
            <a:ext cx="2295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增加个性化设置选项，满足不同用户需求。</a:t>
            </a:r>
            <a:endParaRPr lang="en-US" sz="1050" dirty="0"/>
          </a:p>
        </p:txBody>
      </p:sp>
      <p:sp>
        <p:nvSpPr>
          <p:cNvPr id="14" name="Text 10"/>
          <p:cNvSpPr/>
          <p:nvPr/>
        </p:nvSpPr>
        <p:spPr>
          <a:xfrm>
            <a:off x="2128838" y="4924425"/>
            <a:ext cx="990600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687E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开发与测试</a:t>
            </a:r>
            <a:endParaRPr lang="en-US" sz="1500" dirty="0"/>
          </a:p>
        </p:txBody>
      </p:sp>
      <p:sp>
        <p:nvSpPr>
          <p:cNvPr id="15" name="Text 11"/>
          <p:cNvSpPr/>
          <p:nvPr/>
        </p:nvSpPr>
        <p:spPr>
          <a:xfrm>
            <a:off x="447675" y="5486400"/>
            <a:ext cx="2295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计划在下一季度完成初步开发，确保功能稳定。</a:t>
            </a: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447675" y="5981700"/>
            <a:ext cx="2295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进行多轮内部测试，收集反馈持续改进产品。</a:t>
            </a:r>
            <a:endParaRPr lang="en-US" sz="1050" dirty="0"/>
          </a:p>
        </p:txBody>
      </p:sp>
      <p:sp>
        <p:nvSpPr>
          <p:cNvPr id="17" name="Text 13"/>
          <p:cNvSpPr/>
          <p:nvPr/>
        </p:nvSpPr>
        <p:spPr>
          <a:xfrm>
            <a:off x="6405563" y="1762125"/>
            <a:ext cx="923925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615CE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市场拓展</a:t>
            </a:r>
            <a:endParaRPr lang="en-US" sz="1500" dirty="0"/>
          </a:p>
        </p:txBody>
      </p:sp>
      <p:sp>
        <p:nvSpPr>
          <p:cNvPr id="18" name="Text 14"/>
          <p:cNvSpPr/>
          <p:nvPr/>
        </p:nvSpPr>
        <p:spPr>
          <a:xfrm>
            <a:off x="6400800" y="2324100"/>
            <a:ext cx="2295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预计年底覆盖全球主要市场，扩大国际影响力。</a:t>
            </a:r>
            <a:endParaRPr lang="en-US" sz="1050" dirty="0"/>
          </a:p>
        </p:txBody>
      </p:sp>
      <p:sp>
        <p:nvSpPr>
          <p:cNvPr id="19" name="Text 15"/>
          <p:cNvSpPr/>
          <p:nvPr/>
        </p:nvSpPr>
        <p:spPr>
          <a:xfrm>
            <a:off x="6400800" y="2819400"/>
            <a:ext cx="2295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通过建立合作伙伴关系，共同推广产品。</a:t>
            </a:r>
            <a:endParaRPr lang="en-US" sz="1050" dirty="0"/>
          </a:p>
        </p:txBody>
      </p:sp>
      <p:sp>
        <p:nvSpPr>
          <p:cNvPr id="20" name="Text 16"/>
          <p:cNvSpPr/>
          <p:nvPr/>
        </p:nvSpPr>
        <p:spPr>
          <a:xfrm>
            <a:off x="6405563" y="3448050"/>
            <a:ext cx="923925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6644D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品牌建设</a:t>
            </a:r>
            <a:endParaRPr lang="en-US" sz="1500" dirty="0"/>
          </a:p>
        </p:txBody>
      </p:sp>
      <p:sp>
        <p:nvSpPr>
          <p:cNvPr id="21" name="Text 17"/>
          <p:cNvSpPr/>
          <p:nvPr/>
        </p:nvSpPr>
        <p:spPr>
          <a:xfrm>
            <a:off x="6400800" y="4010025"/>
            <a:ext cx="2295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增强品牌影响力，树立良好企业形象。</a:t>
            </a:r>
            <a:endParaRPr lang="en-US" sz="1050" dirty="0"/>
          </a:p>
        </p:txBody>
      </p:sp>
      <p:sp>
        <p:nvSpPr>
          <p:cNvPr id="22" name="Text 18"/>
          <p:cNvSpPr/>
          <p:nvPr/>
        </p:nvSpPr>
        <p:spPr>
          <a:xfrm>
            <a:off x="6400800" y="4505325"/>
            <a:ext cx="22955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实现用户基数翻倍，扩大市场份额。</a:t>
            </a:r>
            <a:endParaRPr lang="en-US" sz="1050" dirty="0"/>
          </a:p>
        </p:txBody>
      </p:sp>
      <p:sp>
        <p:nvSpPr>
          <p:cNvPr id="23" name="Text 19"/>
          <p:cNvSpPr/>
          <p:nvPr/>
        </p:nvSpPr>
        <p:spPr>
          <a:xfrm>
            <a:off x="6405563" y="4924425"/>
            <a:ext cx="923925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3B9DF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行业认可</a:t>
            </a:r>
            <a:endParaRPr lang="en-US" sz="1500" dirty="0"/>
          </a:p>
        </p:txBody>
      </p:sp>
      <p:sp>
        <p:nvSpPr>
          <p:cNvPr id="24" name="Text 20"/>
          <p:cNvSpPr/>
          <p:nvPr/>
        </p:nvSpPr>
        <p:spPr>
          <a:xfrm>
            <a:off x="6400800" y="5486400"/>
            <a:ext cx="2295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期望获得行业认可奖项，证明产品实力。</a:t>
            </a:r>
            <a:endParaRPr lang="en-US" sz="1050" dirty="0"/>
          </a:p>
        </p:txBody>
      </p:sp>
      <p:sp>
        <p:nvSpPr>
          <p:cNvPr id="25" name="Text 21"/>
          <p:cNvSpPr/>
          <p:nvPr/>
        </p:nvSpPr>
        <p:spPr>
          <a:xfrm>
            <a:off x="6400800" y="5981700"/>
            <a:ext cx="22955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确立市场领导地位，引领行业发展。</a:t>
            </a:r>
            <a:endParaRPr lang="en-US" sz="10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rcRect l="12500" r="12500" t="0" b="0"/>
          <a:stretch/>
        </p:blipFill>
        <p:spPr>
          <a:xfrm>
            <a:off x="5286375" y="0"/>
            <a:ext cx="3857625" cy="51435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40386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风险评估与应对策略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40386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571500" y="1333500"/>
            <a:ext cx="414337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市场风险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71500" y="1581150"/>
            <a:ext cx="414337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近期市场波动大，需密切关注行业动态，调整策略以降低不确定性带来的影响。</a:t>
            </a:r>
            <a:endParaRPr lang="en-US" sz="1050" dirty="0"/>
          </a:p>
        </p:txBody>
      </p:sp>
      <p:sp>
        <p:nvSpPr>
          <p:cNvPr id="9" name="Text 5"/>
          <p:cNvSpPr/>
          <p:nvPr/>
        </p:nvSpPr>
        <p:spPr>
          <a:xfrm>
            <a:off x="571500" y="2190750"/>
            <a:ext cx="414337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技术挑战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571500" y="2438400"/>
            <a:ext cx="414337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面对快速发展的技术，我们正加强团队培训，确保项目顺利推进，实现预期成果。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571500" y="3238500"/>
            <a:ext cx="414337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资源分配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571500" y="3486150"/>
            <a:ext cx="414337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优化资源配置，确保关键项目得到足够支持，同时预防资源过度集中导致的风险。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571500" y="4286250"/>
            <a:ext cx="414337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合规问题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571500" y="4533900"/>
            <a:ext cx="414337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严格遵守行业法规，建立合规审查机制，避免法律风险，保障公司稳健发展。</a:t>
            </a:r>
            <a:endParaRPr lang="en-US" sz="10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2014538"/>
            <a:ext cx="80010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THANKS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3014663"/>
            <a:ext cx="604838" cy="1143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3462337"/>
            <a:ext cx="8001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PPT内容由通义AI生成，访问tongyi.ai智能生成更多PPT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295275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3433763"/>
            <a:ext cx="1857375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content</a:t>
            </a:r>
            <a:endParaRPr lang="en-US" sz="3750" dirty="0"/>
          </a:p>
        </p:txBody>
      </p:sp>
      <p:sp>
        <p:nvSpPr>
          <p:cNvPr id="5" name="Text 2"/>
          <p:cNvSpPr/>
          <p:nvPr/>
        </p:nvSpPr>
        <p:spPr>
          <a:xfrm>
            <a:off x="571500" y="4176713"/>
            <a:ext cx="180975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目录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3524250" y="1302544"/>
            <a:ext cx="35242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323DA4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875" dirty="0"/>
          </a:p>
        </p:txBody>
      </p:sp>
      <p:sp>
        <p:nvSpPr>
          <p:cNvPr id="7" name="Text 4"/>
          <p:cNvSpPr/>
          <p:nvPr/>
        </p:nvSpPr>
        <p:spPr>
          <a:xfrm>
            <a:off x="3990975" y="1373981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项目概述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3990975" y="1621631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3524250" y="1931194"/>
            <a:ext cx="35242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323DA4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875" dirty="0"/>
          </a:p>
        </p:txBody>
      </p:sp>
      <p:sp>
        <p:nvSpPr>
          <p:cNvPr id="10" name="Text 7"/>
          <p:cNvSpPr/>
          <p:nvPr/>
        </p:nvSpPr>
        <p:spPr>
          <a:xfrm>
            <a:off x="3990975" y="2002631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技术挑战与解决方案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3990975" y="2250281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3524250" y="2559844"/>
            <a:ext cx="35242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323DA4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875" dirty="0"/>
          </a:p>
        </p:txBody>
      </p:sp>
      <p:sp>
        <p:nvSpPr>
          <p:cNvPr id="13" name="Text 10"/>
          <p:cNvSpPr/>
          <p:nvPr/>
        </p:nvSpPr>
        <p:spPr>
          <a:xfrm>
            <a:off x="3990975" y="2631281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团队协作与资源利用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3990975" y="2878931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3524250" y="3188494"/>
            <a:ext cx="35242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323DA4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875" dirty="0"/>
          </a:p>
        </p:txBody>
      </p:sp>
      <p:sp>
        <p:nvSpPr>
          <p:cNvPr id="16" name="Text 13"/>
          <p:cNvSpPr/>
          <p:nvPr/>
        </p:nvSpPr>
        <p:spPr>
          <a:xfrm>
            <a:off x="3990975" y="3259931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未来规划与预期成果</a:t>
            </a:r>
            <a:endParaRPr lang="en-US" sz="1200" dirty="0"/>
          </a:p>
        </p:txBody>
      </p:sp>
      <p:sp>
        <p:nvSpPr>
          <p:cNvPr id="17" name="Text 14"/>
          <p:cNvSpPr/>
          <p:nvPr/>
        </p:nvSpPr>
        <p:spPr>
          <a:xfrm>
            <a:off x="3990975" y="3507581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项目概述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FFFFFF">
              <a:alpha val="3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>
                    <a:alpha val="40000"/>
                  </a:srgb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22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69595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4849" r="4849" t="0" b="0"/>
          <a:stretch/>
        </p:blipFill>
        <p:spPr>
          <a:xfrm>
            <a:off x="0" y="0"/>
            <a:ext cx="9144000" cy="569595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项目背景与目标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400050" y="1352550"/>
            <a:ext cx="4171950" cy="14097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0075" y="1559719"/>
            <a:ext cx="257175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行业需求</a:t>
            </a:r>
            <a:endParaRPr lang="en-US" sz="1200" dirty="0"/>
          </a:p>
        </p:txBody>
      </p:sp>
      <p:sp>
        <p:nvSpPr>
          <p:cNvPr id="9" name="Text 4"/>
          <p:cNvSpPr/>
          <p:nvPr/>
        </p:nvSpPr>
        <p:spPr>
          <a:xfrm>
            <a:off x="600075" y="1850231"/>
            <a:ext cx="257175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近年来，数字化转型加速，企业对高效沟通工具需求激增，PPT作为重要载体，其功能与设计需不断优化以满足市场。</a:t>
            </a:r>
            <a:endParaRPr lang="en-US" sz="10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rcRect l="0" r="0" t="0" b="0"/>
          <a:stretch/>
        </p:blipFill>
        <p:spPr>
          <a:xfrm>
            <a:off x="4572000" y="1352550"/>
            <a:ext cx="4171950" cy="14097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972175" y="1559719"/>
            <a:ext cx="257175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技术革新</a:t>
            </a:r>
            <a:endParaRPr lang="en-US" sz="1200" dirty="0"/>
          </a:p>
        </p:txBody>
      </p:sp>
      <p:sp>
        <p:nvSpPr>
          <p:cNvPr id="12" name="Text 6"/>
          <p:cNvSpPr/>
          <p:nvPr/>
        </p:nvSpPr>
        <p:spPr>
          <a:xfrm>
            <a:off x="5972175" y="1850231"/>
            <a:ext cx="257175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AI与大数据融入PPT设计，自动布局、智能配色等功能提升制作效率，同时增强演示互动性，吸引观众注意力。</a:t>
            </a:r>
            <a:endParaRPr lang="en-US" sz="10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rcRect l="0" r="0" t="0" b="0"/>
          <a:stretch/>
        </p:blipFill>
        <p:spPr>
          <a:xfrm>
            <a:off x="400050" y="2762250"/>
            <a:ext cx="4171950" cy="140970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0075" y="2969419"/>
            <a:ext cx="257175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目标定位</a:t>
            </a:r>
            <a:endParaRPr lang="en-US" sz="1200" dirty="0"/>
          </a:p>
        </p:txBody>
      </p:sp>
      <p:sp>
        <p:nvSpPr>
          <p:cNvPr id="15" name="Text 8"/>
          <p:cNvSpPr/>
          <p:nvPr/>
        </p:nvSpPr>
        <p:spPr>
          <a:xfrm>
            <a:off x="600075" y="3259931"/>
            <a:ext cx="257175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本项目旨在开发新一代PPT软件，结合最新技术，提供更智能、更美观、更便捷的演示解决方案，引领行业趋势。</a:t>
            </a:r>
            <a:endParaRPr lang="en-US" sz="1050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rcRect l="0" r="0" t="0" b="0"/>
          <a:stretch/>
        </p:blipFill>
        <p:spPr>
          <a:xfrm>
            <a:off x="4572000" y="2762250"/>
            <a:ext cx="4171950" cy="2819400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5972175" y="2969419"/>
            <a:ext cx="257175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用户研究</a:t>
            </a:r>
            <a:endParaRPr lang="en-US" sz="1200" dirty="0"/>
          </a:p>
        </p:txBody>
      </p:sp>
      <p:sp>
        <p:nvSpPr>
          <p:cNvPr id="18" name="Text 10"/>
          <p:cNvSpPr/>
          <p:nvPr/>
        </p:nvSpPr>
        <p:spPr>
          <a:xfrm>
            <a:off x="5972175" y="3259931"/>
            <a:ext cx="257175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通过深度访谈与问卷调查，了解用户痛点，如模板单一、操作复杂等，针对性设计功能，提升用户体验。</a:t>
            </a:r>
            <a:endParaRPr lang="en-US" sz="1050" dirty="0"/>
          </a:p>
        </p:txBody>
      </p:sp>
      <p:pic>
        <p:nvPicPr>
          <p:cNvPr id="19" name="Image 6" descr="preencoded.png">    </p:cNvPr>
          <p:cNvPicPr>
            <a:picLocks noChangeAspect="1"/>
          </p:cNvPicPr>
          <p:nvPr/>
        </p:nvPicPr>
        <p:blipFill>
          <a:blip r:embed="rId7"/>
          <a:srcRect l="0" r="0" t="0" b="0"/>
          <a:stretch/>
        </p:blipFill>
        <p:spPr>
          <a:xfrm>
            <a:off x="400050" y="4171950"/>
            <a:ext cx="4171950" cy="1409700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600075" y="4379119"/>
            <a:ext cx="257175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市场分析</a:t>
            </a:r>
            <a:endParaRPr lang="en-US" sz="1200" dirty="0"/>
          </a:p>
        </p:txBody>
      </p:sp>
      <p:sp>
        <p:nvSpPr>
          <p:cNvPr id="21" name="Text 12"/>
          <p:cNvSpPr/>
          <p:nvPr/>
        </p:nvSpPr>
        <p:spPr>
          <a:xfrm>
            <a:off x="600075" y="4669631"/>
            <a:ext cx="257175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分析竞争对手，明确自身优势，制定市场策略，确保产品在激烈的市场竞争中脱颖而出，实现商业目标。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当前阶段成果展示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428625" y="1409700"/>
            <a:ext cx="8286750" cy="34671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85825" y="1562100"/>
            <a:ext cx="1643063" cy="3619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615CE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875" dirty="0"/>
          </a:p>
        </p:txBody>
      </p:sp>
      <p:sp>
        <p:nvSpPr>
          <p:cNvPr id="8" name="Text 4"/>
          <p:cNvSpPr/>
          <p:nvPr/>
        </p:nvSpPr>
        <p:spPr>
          <a:xfrm>
            <a:off x="828675" y="2114550"/>
            <a:ext cx="1700213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优化沟通流程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828675" y="2405063"/>
            <a:ext cx="1700213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项目旨在改善公司内部沟通，提高工作效率。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2814638" y="1562100"/>
            <a:ext cx="1643063" cy="3619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5BB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875" dirty="0"/>
          </a:p>
        </p:txBody>
      </p:sp>
      <p:sp>
        <p:nvSpPr>
          <p:cNvPr id="11" name="Text 7"/>
          <p:cNvSpPr/>
          <p:nvPr/>
        </p:nvSpPr>
        <p:spPr>
          <a:xfrm>
            <a:off x="2757488" y="2114550"/>
            <a:ext cx="1700213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明确项目目标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2757488" y="2405063"/>
            <a:ext cx="1700213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通过PPT汇报确保团队成员对目标与成果有共同理解。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4743450" y="1562100"/>
            <a:ext cx="1643063" cy="3619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615CE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875" dirty="0"/>
          </a:p>
        </p:txBody>
      </p:sp>
      <p:sp>
        <p:nvSpPr>
          <p:cNvPr id="14" name="Text 10"/>
          <p:cNvSpPr/>
          <p:nvPr/>
        </p:nvSpPr>
        <p:spPr>
          <a:xfrm>
            <a:off x="4686300" y="2114550"/>
            <a:ext cx="1700213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完成需求分析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4686300" y="2405063"/>
            <a:ext cx="1700213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已进行需求分析并完成初步设计，确定项目实施路径。</a:t>
            </a: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6672263" y="1562100"/>
            <a:ext cx="1643063" cy="3619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5BB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875" dirty="0"/>
          </a:p>
        </p:txBody>
      </p:sp>
      <p:sp>
        <p:nvSpPr>
          <p:cNvPr id="17" name="Text 13"/>
          <p:cNvSpPr/>
          <p:nvPr/>
        </p:nvSpPr>
        <p:spPr>
          <a:xfrm>
            <a:off x="6615113" y="2114550"/>
            <a:ext cx="1700213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搭建协作平台</a:t>
            </a:r>
            <a:endParaRPr lang="en-US" sz="1200" dirty="0"/>
          </a:p>
        </p:txBody>
      </p:sp>
      <p:sp>
        <p:nvSpPr>
          <p:cNvPr id="18" name="Text 14"/>
          <p:cNvSpPr/>
          <p:nvPr/>
        </p:nvSpPr>
        <p:spPr>
          <a:xfrm>
            <a:off x="6615113" y="2405063"/>
            <a:ext cx="1700213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团队协作平台已搭建完成，初步测试反馈良好。</a:t>
            </a:r>
            <a:endParaRPr lang="en-US" sz="1050" dirty="0"/>
          </a:p>
        </p:txBody>
      </p:sp>
      <p:sp>
        <p:nvSpPr>
          <p:cNvPr id="19" name="Text 15"/>
          <p:cNvSpPr/>
          <p:nvPr/>
        </p:nvSpPr>
        <p:spPr>
          <a:xfrm>
            <a:off x="885825" y="3328988"/>
            <a:ext cx="1643063" cy="3619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615CE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05</a:t>
            </a:r>
            <a:endParaRPr lang="en-US" sz="1875" dirty="0"/>
          </a:p>
        </p:txBody>
      </p:sp>
      <p:sp>
        <p:nvSpPr>
          <p:cNvPr id="20" name="Text 16"/>
          <p:cNvSpPr/>
          <p:nvPr/>
        </p:nvSpPr>
        <p:spPr>
          <a:xfrm>
            <a:off x="828675" y="3881438"/>
            <a:ext cx="1700213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采用AI技术</a:t>
            </a:r>
            <a:endParaRPr lang="en-US" sz="1200" dirty="0"/>
          </a:p>
        </p:txBody>
      </p:sp>
      <p:sp>
        <p:nvSpPr>
          <p:cNvPr id="21" name="Text 17"/>
          <p:cNvSpPr/>
          <p:nvPr/>
        </p:nvSpPr>
        <p:spPr>
          <a:xfrm>
            <a:off x="828675" y="4171950"/>
            <a:ext cx="1700213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利用AI辅助设计提高PPT制作效率与质量，集成数据分析工具。</a:t>
            </a:r>
            <a:endParaRPr lang="en-US" sz="1050" dirty="0"/>
          </a:p>
        </p:txBody>
      </p:sp>
      <p:sp>
        <p:nvSpPr>
          <p:cNvPr id="22" name="Text 18"/>
          <p:cNvSpPr/>
          <p:nvPr/>
        </p:nvSpPr>
        <p:spPr>
          <a:xfrm>
            <a:off x="2814638" y="3328988"/>
            <a:ext cx="1643063" cy="3619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5BB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06</a:t>
            </a:r>
            <a:endParaRPr lang="en-US" sz="1875" dirty="0"/>
          </a:p>
        </p:txBody>
      </p:sp>
      <p:sp>
        <p:nvSpPr>
          <p:cNvPr id="23" name="Text 19"/>
          <p:cNvSpPr/>
          <p:nvPr/>
        </p:nvSpPr>
        <p:spPr>
          <a:xfrm>
            <a:off x="2757488" y="3881438"/>
            <a:ext cx="1700213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系统开发测试</a:t>
            </a:r>
            <a:endParaRPr lang="en-US" sz="1200" dirty="0"/>
          </a:p>
        </p:txBody>
      </p:sp>
      <p:sp>
        <p:nvSpPr>
          <p:cNvPr id="24" name="Text 20"/>
          <p:cNvSpPr/>
          <p:nvPr/>
        </p:nvSpPr>
        <p:spPr>
          <a:xfrm>
            <a:off x="2757488" y="4171950"/>
            <a:ext cx="1700213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下一阶段将集中于系统开发与测试，计划三个月内完成核心功能。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技术挑战与解决方案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FFFFFF">
              <a:alpha val="3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>
                    <a:alpha val="40000"/>
                  </a:srgb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22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6238875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8779" r="8779" t="0" b="0"/>
          <a:stretch/>
        </p:blipFill>
        <p:spPr>
          <a:xfrm>
            <a:off x="0" y="0"/>
            <a:ext cx="9144000" cy="623887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遇到的主要技术难题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400050" y="1352550"/>
            <a:ext cx="2085975" cy="233838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2475" y="2133600"/>
            <a:ext cx="138112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数据处理难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752475" y="2424113"/>
            <a:ext cx="1381125" cy="8763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面对海量数据，清洗、整合成可用格式耗时长，需优化算法提升效率。</a:t>
            </a:r>
            <a:endParaRPr lang="en-US" sz="10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2486025" y="1352550"/>
            <a:ext cx="2085975" cy="233838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838450" y="2133600"/>
            <a:ext cx="138112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兼容性问题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2838450" y="2424113"/>
            <a:ext cx="1381125" cy="8763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跨平台演示时，不同系统间PPT格式易错乱，需开发统一标准确保一致性。</a:t>
            </a:r>
            <a:endParaRPr lang="en-US" sz="10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rcRect l="0" r="0" t="0" b="0"/>
          <a:stretch/>
        </p:blipFill>
        <p:spPr>
          <a:xfrm>
            <a:off x="4572000" y="1352550"/>
            <a:ext cx="2085975" cy="233838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924425" y="2202656"/>
            <a:ext cx="138112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交互设计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4924425" y="2493169"/>
            <a:ext cx="1381125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增强PPT互动性，设计复杂，需融合多媒体元素，提高观众参与度。</a:t>
            </a:r>
            <a:endParaRPr lang="en-US" sz="10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rcRect l="0" r="0" t="0" b="0"/>
          <a:stretch/>
        </p:blipFill>
        <p:spPr>
          <a:xfrm>
            <a:off x="6657975" y="1352550"/>
            <a:ext cx="2085975" cy="233838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010400" y="2133600"/>
            <a:ext cx="138112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云同步挑战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7010400" y="2424113"/>
            <a:ext cx="1381125" cy="8763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多设备间实时同步PPT，网络延迟与数据安全是关键，需强化加密与传输技术。</a:t>
            </a:r>
            <a:endParaRPr lang="en-US" sz="10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6"/>
          <a:srcRect l="0" r="0" t="0" b="0"/>
          <a:stretch/>
        </p:blipFill>
        <p:spPr>
          <a:xfrm>
            <a:off x="400050" y="3690938"/>
            <a:ext cx="2085975" cy="2338388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52475" y="4471988"/>
            <a:ext cx="138112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AI集成难题</a:t>
            </a:r>
            <a:endParaRPr lang="en-US" sz="1200" dirty="0"/>
          </a:p>
        </p:txBody>
      </p:sp>
      <p:sp>
        <p:nvSpPr>
          <p:cNvPr id="20" name="Text 12"/>
          <p:cNvSpPr/>
          <p:nvPr/>
        </p:nvSpPr>
        <p:spPr>
          <a:xfrm>
            <a:off x="752475" y="4762500"/>
            <a:ext cx="1381125" cy="8763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将AI功能融入PPT，如智能排版、语音转文字，技术门槛高，需持续研发突破。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采用的技术策略与方法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400050" y="1869281"/>
            <a:ext cx="2085975" cy="25479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2475" y="2650331"/>
            <a:ext cx="138112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技术革新</a:t>
            </a:r>
            <a:endParaRPr lang="en-US" sz="1200" dirty="0"/>
          </a:p>
        </p:txBody>
      </p:sp>
      <p:sp>
        <p:nvSpPr>
          <p:cNvPr id="9" name="Text 4"/>
          <p:cNvSpPr/>
          <p:nvPr/>
        </p:nvSpPr>
        <p:spPr>
          <a:xfrm>
            <a:off x="752475" y="2940844"/>
            <a:ext cx="1381125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近期，我们引入了AI辅助设计工具，显著提升了PPT制作效率与视觉效果，解决了创意瓶颈问题。</a:t>
            </a:r>
            <a:endParaRPr lang="en-US" sz="10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rcRect l="0" r="0" t="0" b="0"/>
          <a:stretch/>
        </p:blipFill>
        <p:spPr>
          <a:xfrm>
            <a:off x="2486025" y="1869281"/>
            <a:ext cx="2085975" cy="25479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838450" y="2650331"/>
            <a:ext cx="138112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数据驱动</a:t>
            </a:r>
            <a:endParaRPr lang="en-US" sz="1200" dirty="0"/>
          </a:p>
        </p:txBody>
      </p:sp>
      <p:sp>
        <p:nvSpPr>
          <p:cNvPr id="12" name="Text 6"/>
          <p:cNvSpPr/>
          <p:nvPr/>
        </p:nvSpPr>
        <p:spPr>
          <a:xfrm>
            <a:off x="2838450" y="2940844"/>
            <a:ext cx="1381125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采用大数据分析，精准定位受众需求，优化PPT内容结构，提高信息传达的准确性和吸引力。</a:t>
            </a:r>
            <a:endParaRPr lang="en-US" sz="10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rcRect l="0" r="0" t="0" b="0"/>
          <a:stretch/>
        </p:blipFill>
        <p:spPr>
          <a:xfrm>
            <a:off x="4572000" y="1869281"/>
            <a:ext cx="2085975" cy="25479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924425" y="2650331"/>
            <a:ext cx="138112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云协作平台</a:t>
            </a:r>
            <a:endParaRPr lang="en-US" sz="1200" dirty="0"/>
          </a:p>
        </p:txBody>
      </p:sp>
      <p:sp>
        <p:nvSpPr>
          <p:cNvPr id="15" name="Text 8"/>
          <p:cNvSpPr/>
          <p:nvPr/>
        </p:nvSpPr>
        <p:spPr>
          <a:xfrm>
            <a:off x="4924425" y="2940844"/>
            <a:ext cx="1381125" cy="8763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利用云技术实现团队远程协作，实时编辑与反馈，有效克服了地域限制，提升了工作效率。</a:t>
            </a:r>
            <a:endParaRPr lang="en-US" sz="1050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rcRect l="0" r="0" t="0" b="0"/>
          <a:stretch/>
        </p:blipFill>
        <p:spPr>
          <a:xfrm>
            <a:off x="6657975" y="1869281"/>
            <a:ext cx="2085975" cy="2547938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7010400" y="2650331"/>
            <a:ext cx="138112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定制化模板</a:t>
            </a:r>
            <a:endParaRPr lang="en-US" sz="1200" dirty="0"/>
          </a:p>
        </p:txBody>
      </p:sp>
      <p:sp>
        <p:nvSpPr>
          <p:cNvPr id="18" name="Text 10"/>
          <p:cNvSpPr/>
          <p:nvPr/>
        </p:nvSpPr>
        <p:spPr>
          <a:xfrm>
            <a:off x="7010400" y="2940844"/>
            <a:ext cx="1381125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开发个性化PPT模板库，满足不同项目需求，减少重复劳动，确保品牌一致性的同时提升专业形象。</a:t>
            </a:r>
            <a:endParaRPr lang="en-US" sz="10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优化与改进措施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2025-01-13T09:52:56Z</dcterms:created>
  <dcterms:modified xsi:type="dcterms:W3CDTF">2025-01-13T09:52:56Z</dcterms:modified>
</cp:coreProperties>
</file>